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2" r:id="rId16"/>
    <p:sldId id="308" r:id="rId17"/>
    <p:sldId id="309" r:id="rId18"/>
    <p:sldId id="310" r:id="rId19"/>
    <p:sldId id="311" r:id="rId20"/>
    <p:sldId id="312" r:id="rId21"/>
    <p:sldId id="313" r:id="rId22"/>
    <p:sldId id="293" r:id="rId23"/>
    <p:sldId id="314" r:id="rId24"/>
    <p:sldId id="306" r:id="rId25"/>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8" autoAdjust="0"/>
    <p:restoredTop sz="93987" autoAdjust="0"/>
  </p:normalViewPr>
  <p:slideViewPr>
    <p:cSldViewPr snapToGrid="0">
      <p:cViewPr varScale="1">
        <p:scale>
          <a:sx n="104" d="100"/>
          <a:sy n="104" d="100"/>
        </p:scale>
        <p:origin x="1098" y="1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𝒒</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1" i="1" smtClean="0">
                        <a:latin typeface="Cambria Math" panose="02040503050406030204" pitchFamily="18" charset="0"/>
                        <a:ea typeface="Cambria Math" panose="02040503050406030204" pitchFamily="18" charset="0"/>
                      </a:rPr>
                      <m:t>𝒒</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sequência de valores (i.e.,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b="1" i="1">
                          <a:latin typeface="Cambria Math" panose="02040503050406030204" pitchFamily="18" charset="0"/>
                          <a:ea typeface="Cambria Math" panose="02040503050406030204" pitchFamily="18" charset="0"/>
                        </a:rPr>
                        <m:t>𝒒</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p:txBody>
              <a:bodyPr/>
              <a:lstStyle/>
              <a:p>
                <a:r>
                  <a:rPr lang="pt-BR" dirty="0"/>
                  <a:t>Notem que </a:t>
                </a:r>
                <a14:m>
                  <m:oMath xmlns:m="http://schemas.openxmlformats.org/officeDocument/2006/math">
                    <m:r>
                      <a:rPr lang="pt-BR" b="1" i="1" smtClean="0">
                        <a:latin typeface="Cambria Math" panose="02040503050406030204" pitchFamily="18" charset="0"/>
                        <a:ea typeface="Cambria Math" panose="02040503050406030204" pitchFamily="18" charset="0"/>
                      </a:rPr>
                      <m:t>𝒒</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 </a:t>
                </a:r>
                <a14:m>
                  <m:oMath xmlns:m="http://schemas.openxmlformats.org/officeDocument/2006/math">
                    <m:r>
                      <a:rPr lang="pt-BR" b="1" i="1" smtClean="0">
                        <a:latin typeface="Cambria Math" panose="02040503050406030204" pitchFamily="18" charset="0"/>
                      </a:rPr>
                      <m:t>𝒒</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b="1" i="1">
                            <a:latin typeface="Cambria Math" panose="02040503050406030204" pitchFamily="18" charset="0"/>
                            <a:ea typeface="Cambria Math" panose="02040503050406030204" pitchFamily="18" charset="0"/>
                          </a:rPr>
                          <m:t>𝒒</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endParaRPr lang="pt-BR" dirty="0"/>
              </a:p>
            </p:txBody>
          </p:sp>
        </mc:Choice>
        <mc:Fallback>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blipFill>
                <a:blip r:embed="rId2"/>
                <a:stretch>
                  <a:fillRect l="-1043" t="-2241" r="-1101"/>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81954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apenas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en-US" dirty="0"/>
              <a:t>High-Resolution Image Synthesis with Latent Diffusion Models”, 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https://arxiv.org/pdf/2105.05233.pdf</a:t>
            </a:r>
          </a:p>
        </p:txBody>
      </p:sp>
    </p:spTree>
    <p:extLst>
      <p:ext uri="{BB962C8B-B14F-4D97-AF65-F5344CB8AC3E}">
        <p14:creationId xmlns:p14="http://schemas.microsoft.com/office/powerpoint/2010/main" val="1787264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2231571"/>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8496</TotalTime>
  <Words>1248</Words>
  <Application>Microsoft Office PowerPoint</Application>
  <PresentationFormat>Widescreen</PresentationFormat>
  <Paragraphs>92</Paragraphs>
  <Slides>24</Slides>
  <Notes>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24</vt:i4>
      </vt:variant>
    </vt:vector>
  </HeadingPairs>
  <TitlesOfParts>
    <vt:vector size="33"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Apresentação do PowerPoint</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1781</cp:revision>
  <dcterms:created xsi:type="dcterms:W3CDTF">2020-01-20T13:50:05Z</dcterms:created>
  <dcterms:modified xsi:type="dcterms:W3CDTF">2024-02-21T14:10:56Z</dcterms:modified>
</cp:coreProperties>
</file>